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aleway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italic.fntdata"/><Relationship Id="rId30" Type="http://schemas.openxmlformats.org/officeDocument/2006/relationships/font" Target="fonts/Raleway-bold.fntdata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font" Target="fonts/Raleway-boldItalic.fntdata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06cd800758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06cd800758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06cd800758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06cd800758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222cd1d5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222cd1d5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06cd800758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06cd800758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06cd800758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06cd800758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49b99eec0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49b99eec0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49b99eec0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49b99eec0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06cd800758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06cd800758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06cd800758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06cd800758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06cd800758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06cd800758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06cd80075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06cd80075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06cd800758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06cd800758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6cd800758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6cd800758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06cd800758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06cd800758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06cd800758_1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06cd800758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06cd800758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06cd800758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9b99eec0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49b99eec0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49b99eec0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49b99eec0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06cd800758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06cd800758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06cd800758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06cd800758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06cd800758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06cd800758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06cd800758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06cd800758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jp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2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7.png"/><Relationship Id="rId5" Type="http://schemas.openxmlformats.org/officeDocument/2006/relationships/image" Target="../media/image20.png"/><Relationship Id="rId6" Type="http://schemas.openxmlformats.org/officeDocument/2006/relationships/image" Target="../media/image9.png"/><Relationship Id="rId7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25.jpg"/><Relationship Id="rId5" Type="http://schemas.openxmlformats.org/officeDocument/2006/relationships/image" Target="../media/image3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29.jpg"/><Relationship Id="rId5" Type="http://schemas.openxmlformats.org/officeDocument/2006/relationships/image" Target="../media/image27.jpg"/><Relationship Id="rId6" Type="http://schemas.openxmlformats.org/officeDocument/2006/relationships/image" Target="../media/image28.jpg"/><Relationship Id="rId7" Type="http://schemas.openxmlformats.org/officeDocument/2006/relationships/image" Target="../media/image32.jpg"/><Relationship Id="rId8" Type="http://schemas.openxmlformats.org/officeDocument/2006/relationships/image" Target="../media/image3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20.png"/><Relationship Id="rId6" Type="http://schemas.openxmlformats.org/officeDocument/2006/relationships/image" Target="../media/image9.png"/><Relationship Id="rId7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4.jpg"/><Relationship Id="rId5" Type="http://schemas.openxmlformats.org/officeDocument/2006/relationships/image" Target="../media/image1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MoveiT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1851977" y="3202650"/>
            <a:ext cx="20115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Avagy sport Tinder…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175" y="3202637"/>
            <a:ext cx="592200" cy="48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0000" y="1800000"/>
            <a:ext cx="4680000" cy="27000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Saját adatlap</a:t>
            </a:r>
            <a:endParaRPr/>
          </a:p>
        </p:txBody>
      </p:sp>
      <p:sp>
        <p:nvSpPr>
          <p:cNvPr id="166" name="Google Shape;166;p22"/>
          <p:cNvSpPr txBox="1"/>
          <p:nvPr>
            <p:ph idx="1" type="body"/>
          </p:nvPr>
        </p:nvSpPr>
        <p:spPr>
          <a:xfrm>
            <a:off x="729450" y="2078875"/>
            <a:ext cx="3450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hu" sz="1500"/>
              <a:t>Add meg milyen sport érdekel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hu" sz="1500"/>
              <a:t>Elérhetőségeket   </a:t>
            </a:r>
            <a:r>
              <a:rPr lang="hu" sz="1700"/>
              <a:t>→</a:t>
            </a:r>
            <a:r>
              <a:rPr lang="hu" sz="1500"/>
              <a:t>   alsó sáv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hu" sz="1500"/>
              <a:t>Profilképet, nevet, foglalkozást, hobbit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hu" sz="1500"/>
              <a:t>Módosíthatod az adataid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67" name="Google Shape;16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4800" y="0"/>
            <a:ext cx="592200" cy="48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9925" y="1706200"/>
            <a:ext cx="4680000" cy="27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Csevegés</a:t>
            </a:r>
            <a:endParaRPr/>
          </a:p>
        </p:txBody>
      </p:sp>
      <p:sp>
        <p:nvSpPr>
          <p:cNvPr id="174" name="Google Shape;174;p23"/>
          <p:cNvSpPr txBox="1"/>
          <p:nvPr>
            <p:ph idx="1" type="body"/>
          </p:nvPr>
        </p:nvSpPr>
        <p:spPr>
          <a:xfrm>
            <a:off x="729450" y="2078875"/>
            <a:ext cx="3215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hu"/>
              <a:t>a facebook gombra kattintva elérheted a barátaid.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hu"/>
              <a:t>csevegés app fejlesztés alatt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hu"/>
              <a:t>átmeneti megoldás</a:t>
            </a:r>
            <a:endParaRPr/>
          </a:p>
        </p:txBody>
      </p:sp>
      <p:pic>
        <p:nvPicPr>
          <p:cNvPr id="175" name="Google Shape;17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4800" y="0"/>
            <a:ext cx="592200" cy="48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9475" y="1819975"/>
            <a:ext cx="4320000" cy="251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MoveiT</a:t>
            </a:r>
            <a:endParaRPr/>
          </a:p>
        </p:txBody>
      </p:sp>
      <p:sp>
        <p:nvSpPr>
          <p:cNvPr id="182" name="Google Shape;182;p24"/>
          <p:cNvSpPr txBox="1"/>
          <p:nvPr>
            <p:ph idx="1" type="subTitle"/>
          </p:nvPr>
        </p:nvSpPr>
        <p:spPr>
          <a:xfrm>
            <a:off x="1851977" y="3202650"/>
            <a:ext cx="20115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Or sport Tinder…</a:t>
            </a:r>
            <a:endParaRPr/>
          </a:p>
        </p:txBody>
      </p:sp>
      <p:pic>
        <p:nvPicPr>
          <p:cNvPr id="183" name="Google Shape;18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0" y="1800000"/>
            <a:ext cx="4680000" cy="27000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4" name="Google Shape;18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9375" y="3202638"/>
            <a:ext cx="590025" cy="49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What is Move iT?</a:t>
            </a:r>
            <a:endParaRPr/>
          </a:p>
        </p:txBody>
      </p:sp>
      <p:sp>
        <p:nvSpPr>
          <p:cNvPr id="190" name="Google Shape;190;p25"/>
          <p:cNvSpPr txBox="1"/>
          <p:nvPr>
            <p:ph idx="1" type="body"/>
          </p:nvPr>
        </p:nvSpPr>
        <p:spPr>
          <a:xfrm>
            <a:off x="729450" y="2078875"/>
            <a:ext cx="3538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An application, what can help people to do sport activities together and make friends or keep in touch with them.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hu"/>
              <a:t>Goals:</a:t>
            </a:r>
            <a:endParaRPr/>
          </a:p>
          <a:p>
            <a:pPr indent="-304958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hu"/>
              <a:t>Fall in love with sports and help to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hu"/>
              <a:t>figure out it can be easier.</a:t>
            </a:r>
            <a:endParaRPr/>
          </a:p>
          <a:p>
            <a:pPr indent="-304958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hu"/>
              <a:t>That is why we are making it .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hu"/>
              <a:t>For a </a:t>
            </a:r>
            <a:r>
              <a:rPr lang="hu"/>
              <a:t>healthier</a:t>
            </a:r>
            <a:r>
              <a:rPr lang="hu"/>
              <a:t> society or next generations.</a:t>
            </a:r>
            <a:endParaRPr/>
          </a:p>
        </p:txBody>
      </p:sp>
      <p:pic>
        <p:nvPicPr>
          <p:cNvPr id="191" name="Google Shape;19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3975" y="0"/>
            <a:ext cx="590025" cy="49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0000" y="1800000"/>
            <a:ext cx="4680000" cy="27000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What are we using to </a:t>
            </a:r>
            <a:r>
              <a:rPr lang="hu"/>
              <a:t>develop?</a:t>
            </a:r>
            <a:endParaRPr/>
          </a:p>
        </p:txBody>
      </p:sp>
      <p:sp>
        <p:nvSpPr>
          <p:cNvPr id="198" name="Google Shape;198;p26"/>
          <p:cNvSpPr txBox="1"/>
          <p:nvPr>
            <p:ph idx="1" type="body"/>
          </p:nvPr>
        </p:nvSpPr>
        <p:spPr>
          <a:xfrm>
            <a:off x="727650" y="2078900"/>
            <a:ext cx="4509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hu" sz="1700"/>
              <a:t>React js + redux   →  frontend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hu" sz="1700"/>
              <a:t>css, mui library   →  design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hu" sz="1700"/>
              <a:t>node js + express   →  backend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hu" sz="1700"/>
              <a:t>mongodb   →  database</a:t>
            </a:r>
            <a:endParaRPr/>
          </a:p>
        </p:txBody>
      </p:sp>
      <p:pic>
        <p:nvPicPr>
          <p:cNvPr id="199" name="Google Shape;19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3975" y="0"/>
            <a:ext cx="590025" cy="49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7325" y="1162275"/>
            <a:ext cx="1566300" cy="15663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1" name="Google Shape;20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08475" y="1797800"/>
            <a:ext cx="1370898" cy="1370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2" name="Google Shape;20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7202" y="2335038"/>
            <a:ext cx="1748774" cy="174880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3" name="Google Shape;203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9650" y="2571750"/>
            <a:ext cx="976100" cy="976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Database</a:t>
            </a:r>
            <a:r>
              <a:rPr lang="hu"/>
              <a:t> and design plans</a:t>
            </a:r>
            <a:endParaRPr/>
          </a:p>
        </p:txBody>
      </p:sp>
      <p:sp>
        <p:nvSpPr>
          <p:cNvPr id="209" name="Google Shape;209;p27"/>
          <p:cNvSpPr txBox="1"/>
          <p:nvPr>
            <p:ph idx="1" type="body"/>
          </p:nvPr>
        </p:nvSpPr>
        <p:spPr>
          <a:xfrm>
            <a:off x="729450" y="2078875"/>
            <a:ext cx="4353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hu"/>
              <a:t>We used Figma for the design plans in the beginning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hu"/>
              <a:t>The structure of the database also made in Figma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hu"/>
              <a:t>Figma is a really useful online app to make graphics and plans</a:t>
            </a:r>
            <a:endParaRPr/>
          </a:p>
        </p:txBody>
      </p:sp>
      <p:pic>
        <p:nvPicPr>
          <p:cNvPr id="210" name="Google Shape;2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312" y="2571750"/>
            <a:ext cx="3989687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0245" y="481475"/>
            <a:ext cx="3221543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53975" y="0"/>
            <a:ext cx="590025" cy="49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/>
          <p:nvPr>
            <p:ph type="title"/>
          </p:nvPr>
        </p:nvSpPr>
        <p:spPr>
          <a:xfrm>
            <a:off x="729450" y="1318650"/>
            <a:ext cx="5321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Keep in touch and tasks</a:t>
            </a:r>
            <a:endParaRPr/>
          </a:p>
        </p:txBody>
      </p:sp>
      <p:sp>
        <p:nvSpPr>
          <p:cNvPr id="218" name="Google Shape;218;p28"/>
          <p:cNvSpPr txBox="1"/>
          <p:nvPr>
            <p:ph idx="1" type="body"/>
          </p:nvPr>
        </p:nvSpPr>
        <p:spPr>
          <a:xfrm>
            <a:off x="729450" y="2078875"/>
            <a:ext cx="3764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hu"/>
              <a:t>To distribute our tasks we used trello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hu"/>
              <a:t>Github helped us to optimize and actualize the project.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hu"/>
              <a:t>Every other conversation about the details of </a:t>
            </a:r>
            <a:r>
              <a:rPr lang="hu"/>
              <a:t>the work was done on the meta messenger</a:t>
            </a:r>
            <a:endParaRPr/>
          </a:p>
        </p:txBody>
      </p:sp>
      <p:pic>
        <p:nvPicPr>
          <p:cNvPr id="219" name="Google Shape;2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3425" y="2432455"/>
            <a:ext cx="4572003" cy="2546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8750" y="481475"/>
            <a:ext cx="1543051" cy="154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0475" y="1202300"/>
            <a:ext cx="10287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53975" y="0"/>
            <a:ext cx="590025" cy="49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What are the </a:t>
            </a:r>
            <a:r>
              <a:rPr lang="hu"/>
              <a:t>major</a:t>
            </a:r>
            <a:r>
              <a:rPr lang="hu"/>
              <a:t> parts of the app? </a:t>
            </a:r>
            <a:endParaRPr/>
          </a:p>
        </p:txBody>
      </p:sp>
      <p:sp>
        <p:nvSpPr>
          <p:cNvPr id="228" name="Google Shape;228;p29"/>
          <p:cNvSpPr txBox="1"/>
          <p:nvPr>
            <p:ph idx="1" type="body"/>
          </p:nvPr>
        </p:nvSpPr>
        <p:spPr>
          <a:xfrm>
            <a:off x="729450" y="2078875"/>
            <a:ext cx="3288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hu" sz="1700"/>
              <a:t>Main page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hu" sz="1700"/>
              <a:t>Map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hu" sz="1700"/>
              <a:t>Sport activities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hu" sz="1700"/>
              <a:t>Profile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hu" sz="1700"/>
              <a:t>Chat</a:t>
            </a:r>
            <a:endParaRPr sz="1700"/>
          </a:p>
        </p:txBody>
      </p:sp>
      <p:pic>
        <p:nvPicPr>
          <p:cNvPr id="229" name="Google Shape;22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3975" y="0"/>
            <a:ext cx="590025" cy="49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6823" y="1265725"/>
            <a:ext cx="2445000" cy="36681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1" name="Google Shape;23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7926" y="2928825"/>
            <a:ext cx="2754000" cy="18357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Main site</a:t>
            </a:r>
            <a:endParaRPr/>
          </a:p>
        </p:txBody>
      </p:sp>
      <p:sp>
        <p:nvSpPr>
          <p:cNvPr id="237" name="Google Shape;237;p30"/>
          <p:cNvSpPr txBox="1"/>
          <p:nvPr>
            <p:ph idx="1" type="body"/>
          </p:nvPr>
        </p:nvSpPr>
        <p:spPr>
          <a:xfrm>
            <a:off x="729450" y="2078875"/>
            <a:ext cx="3400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hu" sz="1500"/>
              <a:t>Small amount of info about the app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hu" sz="1500"/>
              <a:t>A minimalist title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hu" sz="1500"/>
              <a:t>A navbar under the title, icons help to navigate to specific pages</a:t>
            </a:r>
            <a:endParaRPr sz="1500"/>
          </a:p>
        </p:txBody>
      </p:sp>
      <p:pic>
        <p:nvPicPr>
          <p:cNvPr id="238" name="Google Shape;2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3975" y="0"/>
            <a:ext cx="590025" cy="49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0000" y="1800000"/>
            <a:ext cx="4680000" cy="27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Map</a:t>
            </a:r>
            <a:endParaRPr/>
          </a:p>
        </p:txBody>
      </p:sp>
      <p:sp>
        <p:nvSpPr>
          <p:cNvPr id="245" name="Google Shape;245;p31"/>
          <p:cNvSpPr txBox="1"/>
          <p:nvPr>
            <p:ph idx="1" type="body"/>
          </p:nvPr>
        </p:nvSpPr>
        <p:spPr>
          <a:xfrm>
            <a:off x="729450" y="2078875"/>
            <a:ext cx="3577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hu"/>
              <a:t>you can see the places where do people sport in your area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hu"/>
              <a:t>Who hosted a room (gym)  </a:t>
            </a:r>
            <a:r>
              <a:rPr lang="hu" sz="1700"/>
              <a:t>→</a:t>
            </a:r>
            <a:r>
              <a:rPr lang="hu"/>
              <a:t>   </a:t>
            </a:r>
            <a:r>
              <a:rPr lang="hu"/>
              <a:t>on the left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hu"/>
              <a:t>Add, new events, where people can join if they want to    </a:t>
            </a:r>
            <a:r>
              <a:rPr lang="hu" sz="1700"/>
              <a:t>→</a:t>
            </a:r>
            <a:r>
              <a:rPr lang="hu"/>
              <a:t>   right side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hu"/>
              <a:t>Other ways we can search for new places or events on the map   </a:t>
            </a:r>
            <a:r>
              <a:rPr lang="hu" sz="1700"/>
              <a:t>→</a:t>
            </a:r>
            <a:r>
              <a:rPr lang="hu"/>
              <a:t>   top area </a:t>
            </a:r>
            <a:endParaRPr/>
          </a:p>
        </p:txBody>
      </p:sp>
      <p:pic>
        <p:nvPicPr>
          <p:cNvPr id="246" name="Google Shape;24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3975" y="0"/>
            <a:ext cx="590025" cy="49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0000" y="1800000"/>
            <a:ext cx="4680000" cy="27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Mi is az a Move iT?</a:t>
            </a:r>
            <a:endParaRPr/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729450" y="2078875"/>
            <a:ext cx="3590700" cy="20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1018"/>
              <a:buNone/>
            </a:pPr>
            <a:r>
              <a:rPr b="1" lang="hu" sz="1248">
                <a:solidFill>
                  <a:srgbClr val="172B4D"/>
                </a:solidFill>
              </a:rPr>
              <a:t>E</a:t>
            </a:r>
            <a:r>
              <a:rPr lang="hu" sz="1248">
                <a:solidFill>
                  <a:srgbClr val="172B4D"/>
                </a:solidFill>
              </a:rPr>
              <a:t>gy olyan alkalmazás fejlesztése ami egyaránt ad lehetőséget sporttevékenységek űzésére együtt, valamint szociális kapcsolatok kiépítésére és ápolására.</a:t>
            </a:r>
            <a:endParaRPr sz="1248">
              <a:solidFill>
                <a:srgbClr val="172B4D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1018"/>
              <a:buNone/>
            </a:pPr>
            <a:r>
              <a:rPr b="1" lang="hu" sz="1248">
                <a:solidFill>
                  <a:srgbClr val="172B4D"/>
                </a:solidFill>
              </a:rPr>
              <a:t>C</a:t>
            </a:r>
            <a:r>
              <a:rPr lang="hu" sz="1248">
                <a:solidFill>
                  <a:srgbClr val="172B4D"/>
                </a:solidFill>
              </a:rPr>
              <a:t>élja:  </a:t>
            </a:r>
            <a:endParaRPr sz="1248">
              <a:solidFill>
                <a:srgbClr val="172B4D"/>
              </a:solidFill>
            </a:endParaRPr>
          </a:p>
          <a:p>
            <a:pPr indent="-307895" lvl="0" marL="457200" rtl="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Clr>
                <a:srgbClr val="172B4D"/>
              </a:buClr>
              <a:buSzPts val="1249"/>
              <a:buChar char="●"/>
            </a:pPr>
            <a:r>
              <a:rPr lang="hu" sz="1248">
                <a:solidFill>
                  <a:srgbClr val="172B4D"/>
                </a:solidFill>
              </a:rPr>
              <a:t>testmozgás szeretete és egyszerűsége.</a:t>
            </a:r>
            <a:endParaRPr sz="1248">
              <a:solidFill>
                <a:srgbClr val="172B4D"/>
              </a:solidFill>
            </a:endParaRPr>
          </a:p>
          <a:p>
            <a:pPr indent="-30789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49"/>
              <a:buChar char="●"/>
            </a:pPr>
            <a:r>
              <a:rPr lang="hu" sz="1248">
                <a:solidFill>
                  <a:srgbClr val="172B4D"/>
                </a:solidFill>
              </a:rPr>
              <a:t>Ezért az app.</a:t>
            </a:r>
            <a:endParaRPr sz="1248">
              <a:solidFill>
                <a:srgbClr val="172B4D"/>
              </a:solidFill>
            </a:endParaRPr>
          </a:p>
          <a:p>
            <a:pPr indent="-30789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49"/>
              <a:buChar char="●"/>
            </a:pPr>
            <a:r>
              <a:rPr lang="hu" sz="1248">
                <a:solidFill>
                  <a:srgbClr val="172B4D"/>
                </a:solidFill>
              </a:rPr>
              <a:t>Egy egészségesebb társadalom reményében.</a:t>
            </a:r>
            <a:endParaRPr sz="1248">
              <a:solidFill>
                <a:srgbClr val="172B4D"/>
              </a:solidFill>
            </a:endParaRPr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1800" y="0"/>
            <a:ext cx="592200" cy="48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0000" y="1800000"/>
            <a:ext cx="4680000" cy="27000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Types of sports</a:t>
            </a:r>
            <a:endParaRPr/>
          </a:p>
        </p:txBody>
      </p:sp>
      <p:sp>
        <p:nvSpPr>
          <p:cNvPr id="253" name="Google Shape;253;p32"/>
          <p:cNvSpPr txBox="1"/>
          <p:nvPr>
            <p:ph idx="1" type="body"/>
          </p:nvPr>
        </p:nvSpPr>
        <p:spPr>
          <a:xfrm>
            <a:off x="729450" y="2078875"/>
            <a:ext cx="3925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hu" sz="1500"/>
              <a:t>Different sport </a:t>
            </a:r>
            <a:r>
              <a:rPr lang="hu" sz="1500"/>
              <a:t>activities</a:t>
            </a:r>
            <a:r>
              <a:rPr lang="hu" sz="1500"/>
              <a:t> on the cards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hu" sz="1500"/>
              <a:t>Hit the </a:t>
            </a:r>
            <a:r>
              <a:rPr i="1" lang="hu" sz="1500"/>
              <a:t>bővebben</a:t>
            </a:r>
            <a:r>
              <a:rPr lang="hu" sz="1500"/>
              <a:t> button to see more information on a popup menu.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hu" sz="1500"/>
              <a:t>Pictures from sports</a:t>
            </a:r>
            <a:endParaRPr sz="1500"/>
          </a:p>
        </p:txBody>
      </p:sp>
      <p:pic>
        <p:nvPicPr>
          <p:cNvPr id="254" name="Google Shape;2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3975" y="0"/>
            <a:ext cx="590025" cy="49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8000" y="1512000"/>
            <a:ext cx="4320000" cy="241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Personal profile page</a:t>
            </a:r>
            <a:endParaRPr/>
          </a:p>
        </p:txBody>
      </p:sp>
      <p:sp>
        <p:nvSpPr>
          <p:cNvPr id="261" name="Google Shape;261;p33"/>
          <p:cNvSpPr txBox="1"/>
          <p:nvPr>
            <p:ph idx="1" type="body"/>
          </p:nvPr>
        </p:nvSpPr>
        <p:spPr>
          <a:xfrm>
            <a:off x="729450" y="2078875"/>
            <a:ext cx="3590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1670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hu" sz="1500"/>
              <a:t>Add interests</a:t>
            </a:r>
            <a:endParaRPr sz="1500"/>
          </a:p>
          <a:p>
            <a:pPr indent="-31670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hu" sz="1500"/>
              <a:t>Links to other sites   </a:t>
            </a:r>
            <a:r>
              <a:rPr lang="hu" sz="1700"/>
              <a:t>→</a:t>
            </a:r>
            <a:r>
              <a:rPr lang="hu" sz="1500"/>
              <a:t>  bottom line</a:t>
            </a:r>
            <a:endParaRPr sz="1500"/>
          </a:p>
          <a:p>
            <a:pPr indent="-31670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hu" sz="1500"/>
              <a:t>Add profile picture, nickname, job and hobby </a:t>
            </a:r>
            <a:endParaRPr sz="1500"/>
          </a:p>
          <a:p>
            <a:pPr indent="-31670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hu" sz="1500"/>
              <a:t>Can edit the personal data about yourself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62" name="Google Shape;2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3975" y="0"/>
            <a:ext cx="590025" cy="49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0000" y="1800000"/>
            <a:ext cx="4680000" cy="27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Chat</a:t>
            </a:r>
            <a:endParaRPr/>
          </a:p>
        </p:txBody>
      </p:sp>
      <p:sp>
        <p:nvSpPr>
          <p:cNvPr id="269" name="Google Shape;269;p34"/>
          <p:cNvSpPr txBox="1"/>
          <p:nvPr>
            <p:ph idx="1" type="body"/>
          </p:nvPr>
        </p:nvSpPr>
        <p:spPr>
          <a:xfrm>
            <a:off x="729450" y="2078875"/>
            <a:ext cx="3207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hu"/>
              <a:t>Hit facebook icon to reach your friends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hu"/>
              <a:t>chat app developing in progress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hu"/>
              <a:t>this is just an temporary solution </a:t>
            </a:r>
            <a:endParaRPr/>
          </a:p>
        </p:txBody>
      </p:sp>
      <p:pic>
        <p:nvPicPr>
          <p:cNvPr id="270" name="Google Shape;27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3975" y="0"/>
            <a:ext cx="590025" cy="49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9475" y="1819975"/>
            <a:ext cx="4320000" cy="251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1700"/>
              <a:t>Köszönöm a figyelmet mindenkinek! 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hu" sz="1700"/>
              <a:t>Thank you for your attention! </a:t>
            </a:r>
            <a:endParaRPr sz="1700"/>
          </a:p>
        </p:txBody>
      </p:sp>
      <p:pic>
        <p:nvPicPr>
          <p:cNvPr id="277" name="Google Shape;27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50" y="3426550"/>
            <a:ext cx="590025" cy="49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663" y="2078875"/>
            <a:ext cx="592200" cy="48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2675" y="563550"/>
            <a:ext cx="2365500" cy="17742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0" name="Google Shape;28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9129" y="733625"/>
            <a:ext cx="1660200" cy="24912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1" name="Google Shape;281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27624" y="2136400"/>
            <a:ext cx="1386000" cy="20718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2" name="Google Shape;282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16525" y="3312675"/>
            <a:ext cx="2661900" cy="17742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3" name="Google Shape;283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54497" y="1193175"/>
            <a:ext cx="1950600" cy="29265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Miben fejlesztünk ?</a:t>
            </a:r>
            <a:endParaRPr/>
          </a:p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729450" y="2078875"/>
            <a:ext cx="4221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hu" sz="1700"/>
              <a:t>React js + redux → frontend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hu" sz="1700"/>
              <a:t>css, </a:t>
            </a:r>
            <a:r>
              <a:rPr lang="hu" sz="1700"/>
              <a:t>mui library  → dizájn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hu" sz="1700"/>
              <a:t>node js + express   → backend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hu" sz="1700"/>
              <a:t>mongodb  → adatbázis</a:t>
            </a:r>
            <a:endParaRPr sz="1700"/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1800" y="0"/>
            <a:ext cx="592200" cy="48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8300" y="1248375"/>
            <a:ext cx="1480200" cy="14802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6" name="Google Shape;10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4250" y="1820875"/>
            <a:ext cx="1355500" cy="1355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7" name="Google Shape;10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0925" y="2253625"/>
            <a:ext cx="1911575" cy="1911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8" name="Google Shape;10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61150" y="2571750"/>
            <a:ext cx="1019500" cy="1019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Adatbázis és Formatervek</a:t>
            </a:r>
            <a:endParaRPr/>
          </a:p>
        </p:txBody>
      </p:sp>
      <p:sp>
        <p:nvSpPr>
          <p:cNvPr id="114" name="Google Shape;114;p16"/>
          <p:cNvSpPr txBox="1"/>
          <p:nvPr>
            <p:ph idx="1" type="body"/>
          </p:nvPr>
        </p:nvSpPr>
        <p:spPr>
          <a:xfrm>
            <a:off x="729450" y="2078875"/>
            <a:ext cx="4353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hu"/>
              <a:t>Figma segítségével készítettük a kezdeti formaterveket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hu"/>
              <a:t>Illetve az adatbázis felépítését is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hu"/>
              <a:t>A figma egy kifejezetten hasznos program grafikák készítésére.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1800" y="0"/>
            <a:ext cx="592200" cy="48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4312" y="2571750"/>
            <a:ext cx="3989687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0245" y="481475"/>
            <a:ext cx="3221543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>
            <p:ph type="title"/>
          </p:nvPr>
        </p:nvSpPr>
        <p:spPr>
          <a:xfrm>
            <a:off x="729450" y="1318650"/>
            <a:ext cx="5321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Kapcsolattartás és feladatok</a:t>
            </a:r>
            <a:endParaRPr/>
          </a:p>
        </p:txBody>
      </p:sp>
      <p:sp>
        <p:nvSpPr>
          <p:cNvPr id="123" name="Google Shape;123;p17"/>
          <p:cNvSpPr txBox="1"/>
          <p:nvPr>
            <p:ph idx="1" type="body"/>
          </p:nvPr>
        </p:nvSpPr>
        <p:spPr>
          <a:xfrm>
            <a:off x="729450" y="2078875"/>
            <a:ext cx="3764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hu"/>
              <a:t>A feladatok felosztására trellot használtunk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hu"/>
              <a:t>A projekt összehangolására és aktualizálására a github volt a segítségünkre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hu"/>
              <a:t>Minden egyéb részletet pedig a meta messengerének segítségével beszéltünk át</a:t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1800" y="0"/>
            <a:ext cx="592200" cy="48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3425" y="2432455"/>
            <a:ext cx="4572003" cy="2546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8750" y="481475"/>
            <a:ext cx="1543051" cy="154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0475" y="1202300"/>
            <a:ext cx="1028700" cy="1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Mik a program fő részei?</a:t>
            </a:r>
            <a:endParaRPr/>
          </a:p>
        </p:txBody>
      </p:sp>
      <p:sp>
        <p:nvSpPr>
          <p:cNvPr id="133" name="Google Shape;133;p18"/>
          <p:cNvSpPr txBox="1"/>
          <p:nvPr>
            <p:ph idx="1" type="body"/>
          </p:nvPr>
        </p:nvSpPr>
        <p:spPr>
          <a:xfrm>
            <a:off x="729450" y="2078875"/>
            <a:ext cx="4554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hu" sz="1700"/>
              <a:t>Kezdőlap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hu" sz="1700"/>
              <a:t>Térkép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hu" sz="1700"/>
              <a:t>Sporttevékenységek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hu" sz="1700"/>
              <a:t>Profil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hu" sz="1700"/>
              <a:t>Csevegés</a:t>
            </a:r>
            <a:endParaRPr sz="1700"/>
          </a:p>
        </p:txBody>
      </p:sp>
      <p:pic>
        <p:nvPicPr>
          <p:cNvPr id="134" name="Google Shape;1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1800" y="0"/>
            <a:ext cx="592200" cy="48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2900" y="1237250"/>
            <a:ext cx="2719500" cy="37410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6" name="Google Shape;13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4050" y="1149650"/>
            <a:ext cx="2516700" cy="17979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Főoldal</a:t>
            </a:r>
            <a:endParaRPr/>
          </a:p>
        </p:txBody>
      </p:sp>
      <p:sp>
        <p:nvSpPr>
          <p:cNvPr id="142" name="Google Shape;142;p19"/>
          <p:cNvSpPr txBox="1"/>
          <p:nvPr>
            <p:ph idx="1" type="body"/>
          </p:nvPr>
        </p:nvSpPr>
        <p:spPr>
          <a:xfrm>
            <a:off x="729450" y="2078875"/>
            <a:ext cx="3590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hu" sz="1500"/>
              <a:t>Egy rövid leírás található itt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hu" sz="1500"/>
              <a:t>A cím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hu" sz="1500"/>
              <a:t>És egy navigációs sáv amivel eljutunk a többi oldalra</a:t>
            </a:r>
            <a:endParaRPr sz="1500"/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1800" y="0"/>
            <a:ext cx="592200" cy="48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0000" y="1800000"/>
            <a:ext cx="4680000" cy="27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Térkép</a:t>
            </a:r>
            <a:endParaRPr/>
          </a:p>
        </p:txBody>
      </p:sp>
      <p:sp>
        <p:nvSpPr>
          <p:cNvPr id="150" name="Google Shape;150;p20"/>
          <p:cNvSpPr txBox="1"/>
          <p:nvPr>
            <p:ph idx="1" type="body"/>
          </p:nvPr>
        </p:nvSpPr>
        <p:spPr>
          <a:xfrm>
            <a:off x="729450" y="2078875"/>
            <a:ext cx="3531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hu"/>
              <a:t>Láthatjuk, hol végeznek sporttevékenység a közelünkben.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hu"/>
              <a:t>Kik hoztak létre sportszobát   </a:t>
            </a:r>
            <a:r>
              <a:rPr lang="hu" sz="1700"/>
              <a:t>→</a:t>
            </a:r>
            <a:r>
              <a:rPr lang="hu"/>
              <a:t>  bal oldalt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hu"/>
              <a:t>Adhatunk hozzá saját eseményt, amihez mások csatlakozhatnak    </a:t>
            </a:r>
            <a:r>
              <a:rPr lang="hu" sz="1700"/>
              <a:t>→</a:t>
            </a:r>
            <a:r>
              <a:rPr lang="hu"/>
              <a:t>  jobbra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hu"/>
              <a:t>Valamint kereshetünk helyekre és eseményekre.    </a:t>
            </a:r>
            <a:r>
              <a:rPr lang="hu" sz="1700"/>
              <a:t>→</a:t>
            </a:r>
            <a:r>
              <a:rPr lang="hu"/>
              <a:t>  fent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4800" y="0"/>
            <a:ext cx="592200" cy="48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0650" y="1510975"/>
            <a:ext cx="4680000" cy="27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Sport fajták</a:t>
            </a:r>
            <a:endParaRPr/>
          </a:p>
        </p:txBody>
      </p:sp>
      <p:sp>
        <p:nvSpPr>
          <p:cNvPr id="158" name="Google Shape;158;p21"/>
          <p:cNvSpPr txBox="1"/>
          <p:nvPr>
            <p:ph idx="1" type="body"/>
          </p:nvPr>
        </p:nvSpPr>
        <p:spPr>
          <a:xfrm>
            <a:off x="729450" y="2078875"/>
            <a:ext cx="3878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hu" sz="1500"/>
              <a:t>Különböző sportok a kártyákon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hu" sz="1500"/>
              <a:t>A </a:t>
            </a:r>
            <a:r>
              <a:rPr i="1" lang="hu" sz="1500"/>
              <a:t>bővebben </a:t>
            </a:r>
            <a:r>
              <a:rPr lang="hu" sz="1500"/>
              <a:t>gombra kattintva több infó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hu" sz="1500"/>
              <a:t>Képek a sportokról</a:t>
            </a:r>
            <a:endParaRPr sz="1500"/>
          </a:p>
        </p:txBody>
      </p:sp>
      <p:pic>
        <p:nvPicPr>
          <p:cNvPr id="159" name="Google Shape;15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4800" y="0"/>
            <a:ext cx="592200" cy="48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8000" y="1512000"/>
            <a:ext cx="4320000" cy="241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